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4" r:id="rId28"/>
    <p:sldId id="282" r:id="rId29"/>
    <p:sldId id="285" r:id="rId30"/>
    <p:sldId id="283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54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E16B5-8B6B-4B87-A381-B5BAE06054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124CAF-AA62-40A0-A69A-D6CF0C0D8F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B8007-460A-472D-A129-7D281CB74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AF5D-22F7-4E0E-9066-1A0EA8811158}" type="datetimeFigureOut">
              <a:rPr lang="en-IN" smtClean="0"/>
              <a:t>22-06-2020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DF094-68F7-48B2-9E81-9012AC20A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2A7E3-214B-44FD-9CD1-25B49EA4A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64AE7-77AE-43E7-84DC-E06407C7C7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7372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FB39F-9CCF-457B-93BE-0C5EC443A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97D582-04F2-4BF5-9E35-3AF68EB0EA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6FAEE-AEBB-4DD7-A49D-7EAB5F050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AF5D-22F7-4E0E-9066-1A0EA8811158}" type="datetimeFigureOut">
              <a:rPr lang="en-IN" smtClean="0"/>
              <a:t>22-06-2020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D86290-D1F6-4AA8-867F-6729F8FB5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318C0-831F-480F-B234-467EEC7A0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64AE7-77AE-43E7-84DC-E06407C7C7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337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4FA712-F717-4D0F-AF26-C997CE844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0F72F3-5E35-45D3-9703-7329F3DD75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4AD40-F30C-4562-8937-B32754B06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AF5D-22F7-4E0E-9066-1A0EA8811158}" type="datetimeFigureOut">
              <a:rPr lang="en-IN" smtClean="0"/>
              <a:t>22-06-2020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45579-E2B0-492C-B3F3-91CA5387C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B9FAB-7281-46D3-B217-106EBEA39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64AE7-77AE-43E7-84DC-E06407C7C7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2491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8FBEC-27E4-47C3-AED3-1A7E189D1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110F1-3C39-4270-9344-D0A05E57A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536E6-B6AD-4B6F-93FF-090DDCDB8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AF5D-22F7-4E0E-9066-1A0EA8811158}" type="datetimeFigureOut">
              <a:rPr lang="en-IN" smtClean="0"/>
              <a:t>22-06-2020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5643B9-82B4-4CAA-ABAF-76B918FC6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716AD-24D7-42EC-BB59-9A27EA482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64AE7-77AE-43E7-84DC-E06407C7C7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162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5D8A3-B346-4F5E-9422-68E150AF2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1D958-36D7-491E-8E78-93CCD0031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98700-D7B0-42B6-8257-5B42CA96F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AF5D-22F7-4E0E-9066-1A0EA8811158}" type="datetimeFigureOut">
              <a:rPr lang="en-IN" smtClean="0"/>
              <a:t>22-06-2020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B2F6F-E14F-41A4-8C2F-6A408576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6045D-6559-4472-BC0B-BBCADF538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64AE7-77AE-43E7-84DC-E06407C7C7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0757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060D1-1649-40C0-AEFC-D356472FD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C8CB5-3113-482E-B231-D25FEAC05C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C7C0D1-198F-4AB1-88AD-8B3E40E629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74B68B-5FBC-49CD-AE44-1F0613023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AF5D-22F7-4E0E-9066-1A0EA8811158}" type="datetimeFigureOut">
              <a:rPr lang="en-IN" smtClean="0"/>
              <a:t>22-06-2020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A0A860-EAA9-45E6-AB79-5C18118EE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DAB3BC-0B97-480C-9CD3-3FA5D8A9B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64AE7-77AE-43E7-84DC-E06407C7C7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7426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30344-B553-445D-836E-58DCC502C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C5EB4-9E24-4156-89AC-49F26F36EB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F604FF-1289-4ACE-AE8F-C915E5FC4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554E33-7E19-4930-A0F6-860B71823B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9B41BD-198D-44D8-B120-296E5CFD7B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D2F1E7-548C-429F-9230-9A8C26452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AF5D-22F7-4E0E-9066-1A0EA8811158}" type="datetimeFigureOut">
              <a:rPr lang="en-IN" smtClean="0"/>
              <a:t>22-06-2020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BBBFA8-4D6A-4473-BCCF-654ADD685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9D53C8-9E24-4B27-B675-287C0D126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64AE7-77AE-43E7-84DC-E06407C7C7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477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38947-E8E9-4847-A201-DFB10387E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B40647-9C9A-45D8-B702-284349CD8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AF5D-22F7-4E0E-9066-1A0EA8811158}" type="datetimeFigureOut">
              <a:rPr lang="en-IN" smtClean="0"/>
              <a:t>22-06-2020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10A1CF-7A5A-4DDF-B572-44267F1E5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AE804D-E57D-49B8-9B84-96554898B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64AE7-77AE-43E7-84DC-E06407C7C7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265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7257CB-92FB-4D7F-B88E-7E32D2966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AF5D-22F7-4E0E-9066-1A0EA8811158}" type="datetimeFigureOut">
              <a:rPr lang="en-IN" smtClean="0"/>
              <a:t>22-06-2020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49236B-AFEB-40EA-811C-BDD053FA2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B11D26-8631-4B37-8C3B-A875324EF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64AE7-77AE-43E7-84DC-E06407C7C7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1274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FB144-B06C-47FC-917F-3D8F0284C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4C82A-8A47-4755-BFF5-54D56C154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53D291-4B9E-4DC1-9998-F73A1C071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259DD3-47E4-47C2-A766-9622C2A4A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AF5D-22F7-4E0E-9066-1A0EA8811158}" type="datetimeFigureOut">
              <a:rPr lang="en-IN" smtClean="0"/>
              <a:t>22-06-2020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F7E558-7D80-4CE6-A715-E675A3606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556B1-EAB5-49B1-8A65-50321E159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64AE7-77AE-43E7-84DC-E06407C7C7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3690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F43C8-7E93-46ED-BECE-4B6412B4B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69DEEC-29A2-45EE-B5B5-977048D3C0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AA71B1-7AC3-475C-ABA6-3F57AF504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A4BD8A-D0F0-4B4F-9E44-438882227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AF5D-22F7-4E0E-9066-1A0EA8811158}" type="datetimeFigureOut">
              <a:rPr lang="en-IN" smtClean="0"/>
              <a:t>22-06-2020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A90B0F-814D-4E1F-A33C-AAD8180D1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0E0ABA-BAA6-49D6-A307-53EC260B4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64AE7-77AE-43E7-84DC-E06407C7C7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9405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F1AA5F-ED4A-49E3-9443-DFEA2F011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A4C0EF-217B-424D-9006-F20491AAD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EEFA3-7F72-401E-8237-DF4C1E344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BAF5D-22F7-4E0E-9066-1A0EA8811158}" type="datetimeFigureOut">
              <a:rPr lang="en-IN" smtClean="0"/>
              <a:t>22-06-2020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9D830-9F97-4BB9-984A-8C689C1963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18172-2979-413D-A721-EC1B5BAF8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464AE7-77AE-43E7-84DC-E06407C7C7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9792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4485E-0A45-4473-A0BD-0D61B21AEB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Project Turing</a:t>
            </a:r>
          </a:p>
        </p:txBody>
      </p:sp>
    </p:spTree>
    <p:extLst>
      <p:ext uri="{BB962C8B-B14F-4D97-AF65-F5344CB8AC3E}">
        <p14:creationId xmlns:p14="http://schemas.microsoft.com/office/powerpoint/2010/main" val="3598690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F958DC-5F45-464E-8A23-BD2EA06FD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87" y="971550"/>
            <a:ext cx="881062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70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04C8FD-EBFB-4837-8728-29C5F9773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020"/>
            <a:ext cx="12192000" cy="643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287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B6B52C-AC3D-430A-8ADD-3AF13E468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804862"/>
            <a:ext cx="1215390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685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36C4F4-8BC2-465E-A42C-0134E283C009}"/>
              </a:ext>
            </a:extLst>
          </p:cNvPr>
          <p:cNvSpPr txBox="1"/>
          <p:nvPr/>
        </p:nvSpPr>
        <p:spPr>
          <a:xfrm>
            <a:off x="1319514" y="613458"/>
            <a:ext cx="901667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dirty="0"/>
              <a:t>Google pick query</a:t>
            </a:r>
          </a:p>
          <a:p>
            <a:pPr marL="342900" indent="-342900">
              <a:buAutoNum type="arabicPeriod"/>
            </a:pPr>
            <a:r>
              <a:rPr lang="en-IN" dirty="0"/>
              <a:t>Data processing </a:t>
            </a:r>
          </a:p>
          <a:p>
            <a:pPr marL="342900" indent="-342900">
              <a:buAutoNum type="arabicPeriod"/>
            </a:pPr>
            <a:r>
              <a:rPr lang="en-IN" dirty="0"/>
              <a:t>RL Library </a:t>
            </a:r>
          </a:p>
          <a:p>
            <a:r>
              <a:rPr lang="en-IN" dirty="0"/>
              <a:t> Ray – asynchronous creating</a:t>
            </a:r>
          </a:p>
          <a:p>
            <a:r>
              <a:rPr lang="en-IN" dirty="0"/>
              <a:t>Apache parkway</a:t>
            </a:r>
          </a:p>
          <a:p>
            <a:endParaRPr lang="en-IN" dirty="0"/>
          </a:p>
          <a:p>
            <a:r>
              <a:rPr lang="en-IN" dirty="0"/>
              <a:t>Spark on Cosmos --  To find a contact that can help with setting it up</a:t>
            </a:r>
          </a:p>
          <a:p>
            <a:endParaRPr lang="en-IN" dirty="0"/>
          </a:p>
          <a:p>
            <a:r>
              <a:rPr lang="en-IN" dirty="0"/>
              <a:t>NLP and Bot – Dec 2018</a:t>
            </a:r>
          </a:p>
          <a:p>
            <a:endParaRPr lang="en-IN" dirty="0"/>
          </a:p>
          <a:p>
            <a:r>
              <a:rPr lang="en-IN" dirty="0"/>
              <a:t>Microsoft AI/NLP+ Bot – deep learning models.</a:t>
            </a:r>
          </a:p>
          <a:p>
            <a:endParaRPr lang="en-IN" dirty="0"/>
          </a:p>
          <a:p>
            <a:r>
              <a:rPr lang="en-IN" dirty="0"/>
              <a:t>Robert</a:t>
            </a:r>
          </a:p>
          <a:p>
            <a:r>
              <a:rPr lang="en-IN" dirty="0"/>
              <a:t>Avoid training large model in the PG</a:t>
            </a:r>
          </a:p>
          <a:p>
            <a:r>
              <a:rPr lang="en-IN" dirty="0"/>
              <a:t>Two hour problems</a:t>
            </a:r>
          </a:p>
          <a:p>
            <a:r>
              <a:rPr lang="en-IN" dirty="0"/>
              <a:t>Multi-model t</a:t>
            </a:r>
          </a:p>
          <a:p>
            <a:r>
              <a:rPr lang="en-IN" dirty="0"/>
              <a:t>MSI/Apply in the use case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932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51EB5C-3159-4C4C-901A-548A73F46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266"/>
            <a:ext cx="12192000" cy="650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861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699842-FA10-4045-976D-87E2ED52E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438150"/>
            <a:ext cx="11534775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52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3D9474-CA5D-4437-B74D-E73B98123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423862"/>
            <a:ext cx="11639550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44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883123-BF87-45E8-8DF9-F7A374A0A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75" y="338137"/>
            <a:ext cx="9467850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444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37FA57-6AD8-42B2-B7D0-4D3445AA9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95287"/>
            <a:ext cx="12039600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346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3FAB9F-A29F-4F14-A395-EFCAF76D5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" y="371475"/>
            <a:ext cx="11972925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74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8F4ADC-8F8D-492C-ADCD-25135B1D2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8100"/>
            <a:ext cx="120396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526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591F46-69FF-4B0D-99BB-EFCC3AE43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2740"/>
            <a:ext cx="12192000" cy="599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677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19041F-7252-43B7-8818-AD259C28D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319087"/>
            <a:ext cx="9315450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1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83E78F-91CC-4DA6-8641-40099F103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2" y="600075"/>
            <a:ext cx="11153775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93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0ADBDC-49FD-4EF9-9E8E-2133276E7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933450"/>
            <a:ext cx="1087755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68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80334A-A901-44EC-A735-422EC025A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157162"/>
            <a:ext cx="1187767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044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2072CB-59D3-4EA0-9D0C-998EA461C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104775"/>
            <a:ext cx="11763375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74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FACC2C-A3D6-4293-AED3-FFFEC3CA5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71437"/>
            <a:ext cx="11820525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60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02359B-087C-4D05-9882-16F6004B0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76212"/>
            <a:ext cx="11601450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95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CC7763-5758-4216-AA47-72C830037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633412"/>
            <a:ext cx="1140142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314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BAFE15-6840-4694-BCDE-CE745993C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23900"/>
            <a:ext cx="112776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03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534622-1B9F-4BD5-8DA3-26864EDF07AB}"/>
              </a:ext>
            </a:extLst>
          </p:cNvPr>
          <p:cNvSpPr txBox="1"/>
          <p:nvPr/>
        </p:nvSpPr>
        <p:spPr>
          <a:xfrm>
            <a:off x="1158949" y="637953"/>
            <a:ext cx="829339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dirty="0" err="1"/>
              <a:t>Num</a:t>
            </a:r>
            <a:r>
              <a:rPr lang="en-IN" dirty="0"/>
              <a:t> private </a:t>
            </a:r>
          </a:p>
          <a:p>
            <a:pPr marL="342900" indent="-342900">
              <a:buAutoNum type="arabicPeriod"/>
            </a:pPr>
            <a:r>
              <a:rPr lang="en-IN" dirty="0"/>
              <a:t>Index </a:t>
            </a:r>
            <a:r>
              <a:rPr lang="en-IN" dirty="0" err="1"/>
              <a:t>sharepoint</a:t>
            </a:r>
            <a:r>
              <a:rPr lang="en-IN" dirty="0"/>
              <a:t>/document/attributes</a:t>
            </a:r>
          </a:p>
          <a:p>
            <a:pPr marL="342900" indent="-342900">
              <a:buAutoNum type="arabicPeriod"/>
            </a:pPr>
            <a:endParaRPr lang="en-IN" dirty="0"/>
          </a:p>
          <a:p>
            <a:pPr marL="342900" indent="-342900">
              <a:buAutoNum type="arabicPeriod"/>
            </a:pPr>
            <a:r>
              <a:rPr lang="en-IN" dirty="0"/>
              <a:t>View counts</a:t>
            </a:r>
          </a:p>
          <a:p>
            <a:pPr marL="342900" indent="-342900">
              <a:buAutoNum type="arabicPeriod"/>
            </a:pPr>
            <a:r>
              <a:rPr lang="en-IN" dirty="0"/>
              <a:t>How many updates</a:t>
            </a:r>
          </a:p>
          <a:p>
            <a:pPr marL="342900" indent="-342900">
              <a:buAutoNum type="arabicPeriod"/>
            </a:pPr>
            <a:r>
              <a:rPr lang="en-IN" dirty="0"/>
              <a:t>Document owner/comments/</a:t>
            </a:r>
          </a:p>
          <a:p>
            <a:pPr marL="342900" indent="-342900">
              <a:buAutoNum type="arabicPeriod"/>
            </a:pPr>
            <a:endParaRPr lang="en-IN" dirty="0"/>
          </a:p>
          <a:p>
            <a:pPr marL="342900" indent="-342900">
              <a:buAutoNum type="arabicPeriod"/>
            </a:pPr>
            <a:r>
              <a:rPr lang="en-IN" dirty="0"/>
              <a:t>Rob </a:t>
            </a:r>
            <a:r>
              <a:rPr lang="en-IN" dirty="0" err="1"/>
              <a:t>Connon</a:t>
            </a:r>
            <a:endParaRPr lang="en-IN" dirty="0"/>
          </a:p>
          <a:p>
            <a:pPr marL="342900" indent="-342900">
              <a:buAutoNum type="arabicPeriod"/>
            </a:pPr>
            <a:r>
              <a:rPr lang="en-IN" dirty="0"/>
              <a:t> re-index </a:t>
            </a:r>
            <a:r>
              <a:rPr lang="en-IN" dirty="0">
                <a:sym typeface="Wingdings" panose="05000000000000000000" pitchFamily="2" charset="2"/>
              </a:rPr>
              <a:t> T@W index – partner Fresh ANN from </a:t>
            </a:r>
            <a:r>
              <a:rPr lang="en-IN" dirty="0" err="1">
                <a:sym typeface="Wingdings" panose="05000000000000000000" pitchFamily="2" charset="2"/>
              </a:rPr>
              <a:t>os</a:t>
            </a:r>
            <a:r>
              <a:rPr lang="en-IN" dirty="0">
                <a:sym typeface="Wingdings" panose="05000000000000000000" pitchFamily="2" charset="2"/>
              </a:rPr>
              <a:t> team</a:t>
            </a:r>
          </a:p>
          <a:p>
            <a:pPr marL="342900" indent="-342900">
              <a:buAutoNum type="arabicPeriod"/>
            </a:pPr>
            <a:endParaRPr lang="en-IN" dirty="0">
              <a:sym typeface="Wingdings" panose="05000000000000000000" pitchFamily="2" charset="2"/>
            </a:endParaRPr>
          </a:p>
          <a:p>
            <a:r>
              <a:rPr lang="en-IN" dirty="0">
                <a:sym typeface="Wingdings" panose="05000000000000000000" pitchFamily="2" charset="2"/>
              </a:rPr>
              <a:t>8. Consistency between SharePoint data and T@W index</a:t>
            </a:r>
          </a:p>
          <a:p>
            <a:r>
              <a:rPr lang="en-IN" dirty="0">
                <a:sym typeface="Wingdings" panose="05000000000000000000" pitchFamily="2" charset="2"/>
              </a:rPr>
              <a:t>9. Robust access control to ensure data integrity</a:t>
            </a:r>
          </a:p>
          <a:p>
            <a:endParaRPr lang="en-IN" dirty="0">
              <a:sym typeface="Wingdings" panose="05000000000000000000" pitchFamily="2" charset="2"/>
            </a:endParaRPr>
          </a:p>
          <a:p>
            <a:r>
              <a:rPr lang="en-IN" dirty="0">
                <a:sym typeface="Wingdings" panose="05000000000000000000" pitchFamily="2" charset="2"/>
              </a:rPr>
              <a:t>Tier –C Compliance ready </a:t>
            </a:r>
          </a:p>
          <a:p>
            <a:r>
              <a:rPr lang="en-IN" dirty="0">
                <a:sym typeface="Wingdings" panose="05000000000000000000" pitchFamily="2" charset="2"/>
              </a:rPr>
              <a:t>GDPR</a:t>
            </a:r>
          </a:p>
          <a:p>
            <a:r>
              <a:rPr lang="en-IN" dirty="0">
                <a:sym typeface="Wingdings" panose="05000000000000000000" pitchFamily="2" charset="2"/>
              </a:rPr>
              <a:t>Eyes-on data access which make experimentation/debugging very challenging – Design principle</a:t>
            </a:r>
          </a:p>
          <a:p>
            <a:endParaRPr lang="en-IN" dirty="0">
              <a:sym typeface="Wingdings" panose="05000000000000000000" pitchFamily="2" charset="2"/>
            </a:endParaRPr>
          </a:p>
          <a:p>
            <a:endParaRPr lang="en-IN" dirty="0">
              <a:sym typeface="Wingdings" panose="05000000000000000000" pitchFamily="2" charset="2"/>
            </a:endParaRPr>
          </a:p>
          <a:p>
            <a:endParaRPr lang="en-IN" dirty="0">
              <a:sym typeface="Wingdings" panose="05000000000000000000" pitchFamily="2" charset="2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082447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CDB35F-6866-48D1-AF31-5B7B09FA8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452437"/>
            <a:ext cx="1152525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5343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5879F1-D295-469A-8FB3-02CE4CF1F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319087"/>
            <a:ext cx="11563350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9580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C631A9-ECDB-4F02-A9F4-30CF8C8F4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87" y="538162"/>
            <a:ext cx="9572625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019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A44C2B-5C48-4DE9-89C5-DDBEDE557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266700"/>
            <a:ext cx="112395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4157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9703BB-1D97-4BF4-A2C9-B32DE9B00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485775"/>
            <a:ext cx="11068050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963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8C64EB-F5A4-4989-B48C-FBC2C3943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462"/>
            <a:ext cx="12192000" cy="564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430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9F32D9-F781-4227-AD01-E01A8B614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896"/>
            <a:ext cx="12192000" cy="642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9901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4107B7-4CC3-45F8-929B-4083564D4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356"/>
            <a:ext cx="12192000" cy="650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208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D73F66-C623-4CB9-AA3B-386861775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2" y="0"/>
            <a:ext cx="121319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387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BB1ECA-1047-471C-ADE7-2497E271A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307"/>
            <a:ext cx="12192000" cy="655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40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BD0D97-780A-44C8-B74A-003DE5416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965"/>
            <a:ext cx="12192000" cy="642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869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1068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28255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19468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95002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90942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9483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97800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37210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63765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687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87C4D8-4832-4F21-9AB2-F3DF0F7B8854}"/>
              </a:ext>
            </a:extLst>
          </p:cNvPr>
          <p:cNvSpPr txBox="1"/>
          <p:nvPr/>
        </p:nvSpPr>
        <p:spPr>
          <a:xfrm>
            <a:off x="839972" y="627321"/>
            <a:ext cx="99839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dirty="0"/>
              <a:t>SharePoint  -- Gas processor - -</a:t>
            </a:r>
            <a:r>
              <a:rPr lang="en-IN" dirty="0" err="1"/>
              <a:t>Sharepoint</a:t>
            </a:r>
            <a:r>
              <a:rPr lang="en-IN" dirty="0"/>
              <a:t> home / Training home/</a:t>
            </a:r>
            <a:r>
              <a:rPr lang="en-IN" dirty="0" err="1"/>
              <a:t>Num</a:t>
            </a:r>
            <a:r>
              <a:rPr lang="en-IN" dirty="0"/>
              <a:t> private</a:t>
            </a:r>
          </a:p>
          <a:p>
            <a:pPr marL="342900" indent="-342900">
              <a:buAutoNum type="arabicPeriod"/>
            </a:pPr>
            <a:endParaRPr lang="en-IN" dirty="0"/>
          </a:p>
          <a:p>
            <a:pPr marL="342900" indent="-342900">
              <a:buAutoNum type="arabicPeriod"/>
            </a:pPr>
            <a:r>
              <a:rPr lang="en-IN" dirty="0"/>
              <a:t> Yggdrasil GAS Processor</a:t>
            </a:r>
          </a:p>
          <a:p>
            <a:pPr marL="342900" indent="-342900">
              <a:buAutoNum type="arabicPeriod"/>
            </a:pPr>
            <a:endParaRPr lang="en-IN" dirty="0"/>
          </a:p>
          <a:p>
            <a:pPr marL="342900" indent="-342900">
              <a:buAutoNum type="arabicPeriod"/>
            </a:pPr>
            <a:r>
              <a:rPr lang="en-IN" dirty="0"/>
              <a:t>Zoom for improvement</a:t>
            </a:r>
          </a:p>
          <a:p>
            <a:pPr marL="342900" indent="-342900">
              <a:buAutoNum type="arabicPeriod"/>
            </a:pPr>
            <a:endParaRPr lang="en-IN" dirty="0"/>
          </a:p>
          <a:p>
            <a:pPr marL="342900" indent="-342900">
              <a:buAutoNum type="arabicPeriod"/>
            </a:pPr>
            <a:r>
              <a:rPr lang="en-IN" dirty="0"/>
              <a:t>Bing DU</a:t>
            </a:r>
          </a:p>
          <a:p>
            <a:pPr marL="342900" indent="-342900">
              <a:buAutoNum type="arabicPeriod"/>
            </a:pPr>
            <a:endParaRPr lang="en-IN" dirty="0"/>
          </a:p>
          <a:p>
            <a:pPr marL="342900" indent="-342900"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74759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33031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2562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81153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13948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90869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11249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26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00303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50825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2254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7DB7DE-6831-42EB-815A-2B3DC7927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0" y="0"/>
            <a:ext cx="119826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898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80339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92231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50589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61629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0197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80710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23485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58353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96766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4014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B995E8-51EE-4CB0-ADB8-1F8C36375014}"/>
              </a:ext>
            </a:extLst>
          </p:cNvPr>
          <p:cNvSpPr txBox="1"/>
          <p:nvPr/>
        </p:nvSpPr>
        <p:spPr>
          <a:xfrm>
            <a:off x="563526" y="595423"/>
            <a:ext cx="986701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dirty="0"/>
              <a:t>Query – understanding – Deep Learning Inference Service</a:t>
            </a:r>
          </a:p>
          <a:p>
            <a:pPr marL="342900" indent="-342900">
              <a:buAutoNum type="arabicPeriod"/>
            </a:pPr>
            <a:r>
              <a:rPr lang="en-IN" dirty="0"/>
              <a:t>Recall ANN – T@W </a:t>
            </a:r>
            <a:r>
              <a:rPr lang="en-IN" dirty="0" err="1"/>
              <a:t>ANNIndex</a:t>
            </a:r>
            <a:endParaRPr lang="en-IN" dirty="0"/>
          </a:p>
          <a:p>
            <a:pPr marL="342900" indent="-342900">
              <a:buAutoNum type="arabicPeriod"/>
            </a:pPr>
            <a:r>
              <a:rPr lang="en-IN" dirty="0"/>
              <a:t>ACL Check – </a:t>
            </a:r>
            <a:r>
              <a:rPr lang="en-IN" dirty="0" err="1"/>
              <a:t>ObjectStore</a:t>
            </a:r>
            <a:r>
              <a:rPr lang="en-IN" dirty="0"/>
              <a:t> </a:t>
            </a:r>
          </a:p>
          <a:p>
            <a:pPr marL="342900" indent="-342900">
              <a:buAutoNum type="arabicPeriod"/>
            </a:pPr>
            <a:r>
              <a:rPr lang="en-IN" dirty="0"/>
              <a:t>Post-filtering – Yggdrasil – object Store</a:t>
            </a:r>
          </a:p>
          <a:p>
            <a:pPr marL="342900" indent="-342900">
              <a:buAutoNum type="arabicPeriod"/>
            </a:pPr>
            <a:endParaRPr lang="en-IN" dirty="0"/>
          </a:p>
          <a:p>
            <a:pPr marL="342900" indent="-342900">
              <a:buAutoNum type="arabicPeriod"/>
            </a:pPr>
            <a:r>
              <a:rPr lang="en-IN" dirty="0"/>
              <a:t>VM /Vector/Inverted Index/Vector </a:t>
            </a:r>
            <a:r>
              <a:rPr lang="en-IN" dirty="0" err="1"/>
              <a:t>represenintg</a:t>
            </a:r>
            <a:r>
              <a:rPr lang="en-IN" dirty="0"/>
              <a:t> the ANN/Multiple vector for the document</a:t>
            </a:r>
          </a:p>
          <a:p>
            <a:pPr marL="342900" indent="-342900">
              <a:buAutoNum type="arabicPeriod"/>
            </a:pPr>
            <a:r>
              <a:rPr lang="en-IN" dirty="0"/>
              <a:t>Vector based search – expensive</a:t>
            </a:r>
          </a:p>
          <a:p>
            <a:pPr marL="342900" indent="-342900">
              <a:buAutoNum type="arabicPeriod"/>
            </a:pPr>
            <a:r>
              <a:rPr lang="en-IN" dirty="0"/>
              <a:t>Index based search sidebar</a:t>
            </a:r>
          </a:p>
          <a:p>
            <a:pPr marL="342900" indent="-342900">
              <a:buAutoNum type="arabicPeriod"/>
            </a:pPr>
            <a:r>
              <a:rPr lang="en-IN" dirty="0"/>
              <a:t>Echo</a:t>
            </a:r>
          </a:p>
          <a:p>
            <a:pPr marL="342900" indent="-342900">
              <a:buAutoNum type="arabicPeriod"/>
            </a:pPr>
            <a:r>
              <a:rPr lang="en-IN" dirty="0"/>
              <a:t>Design </a:t>
            </a:r>
            <a:r>
              <a:rPr lang="en-IN" dirty="0" err="1"/>
              <a:t>coulb</a:t>
            </a:r>
            <a:r>
              <a:rPr lang="en-IN" dirty="0"/>
              <a:t> be have better</a:t>
            </a:r>
          </a:p>
          <a:p>
            <a:pPr marL="342900" indent="-342900">
              <a:buAutoNum type="arabicPeriod"/>
            </a:pPr>
            <a:r>
              <a:rPr lang="en-IN" dirty="0"/>
              <a:t>Offloading ACL check?</a:t>
            </a:r>
          </a:p>
          <a:p>
            <a:pPr marL="342900" indent="-342900">
              <a:buAutoNum type="arabicPeriod"/>
            </a:pPr>
            <a:endParaRPr lang="en-IN" dirty="0"/>
          </a:p>
          <a:p>
            <a:pPr marL="342900" indent="-342900"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6466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FA9AE0-C1E7-45A3-9560-4E48D9254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77"/>
            <a:ext cx="12192000" cy="670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30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83595B-C1C9-4D6B-AD61-C648FACC7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651"/>
            <a:ext cx="12192000" cy="658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525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5375</TotalTime>
  <Words>225</Words>
  <Application>Microsoft Office PowerPoint</Application>
  <PresentationFormat>Widescreen</PresentationFormat>
  <Paragraphs>54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3" baseType="lpstr">
      <vt:lpstr>Arial</vt:lpstr>
      <vt:lpstr>Calibri</vt:lpstr>
      <vt:lpstr>Calibri Light</vt:lpstr>
      <vt:lpstr>Office Theme</vt:lpstr>
      <vt:lpstr>Project Turing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Turing</dc:title>
  <dc:creator>Jitendra Rai</dc:creator>
  <cp:lastModifiedBy>Jitendra Rai</cp:lastModifiedBy>
  <cp:revision>30</cp:revision>
  <dcterms:created xsi:type="dcterms:W3CDTF">2020-06-20T09:50:27Z</dcterms:created>
  <dcterms:modified xsi:type="dcterms:W3CDTF">2020-06-24T10:37:09Z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2020-06-20T09:51:13Z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b44b3843-4a8d-430b-a24c-90ae0ab7c387</vt:lpwstr>
  </property>
  <property fmtid="{D5CDD505-2E9C-101B-9397-08002B2CF9AE}" pid="8" name="MSIP_Label_f42aa342-8706-4288-bd11-ebb85995028c_ContentBits">
    <vt:lpwstr>0</vt:lpwstr>
  </property>
</Properties>
</file>